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103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310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F2CA52-B35B-40A5-8440-21DCCD7D9B23}" type="datetimeFigureOut">
              <a:rPr lang="pl-PL" smtClean="0"/>
              <a:pPr/>
              <a:t>2015-09-29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17DC00-5FE3-48F8-B6A8-DB21892201F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4336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D4CD1-7E6F-48D3-99E9-32803924E3FE}" type="datetimeFigureOut">
              <a:rPr lang="pl-PL" smtClean="0"/>
              <a:pPr/>
              <a:t>2015-09-29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223A4-8CCB-40DD-85E4-D35D7EB1DFA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650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83305" y="1196752"/>
            <a:ext cx="7772400" cy="1080120"/>
          </a:xfrm>
        </p:spPr>
        <p:txBody>
          <a:bodyPr>
            <a:normAutofit/>
          </a:bodyPr>
          <a:lstStyle>
            <a:lvl1pPr>
              <a:defRPr sz="3400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411560" y="2348880"/>
            <a:ext cx="6400800" cy="822013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392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38976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4E1B-01D4-4AA9-A2FF-156475D2D4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9049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4E1B-01D4-4AA9-A2FF-156475D2D4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8270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4E1B-01D4-4AA9-A2FF-156475D2D4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2232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4E1B-01D4-4AA9-A2FF-156475D2D4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6863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4E1B-01D4-4AA9-A2FF-156475D2D4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9475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4E1B-01D4-4AA9-A2FF-156475D2D4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2417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4E1B-01D4-4AA9-A2FF-156475D2D4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4536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4E1B-01D4-4AA9-A2FF-156475D2D4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7399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4E1B-01D4-4AA9-A2FF-156475D2D4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922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4E1B-01D4-4AA9-A2FF-156475D2D4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165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1763688" y="130622"/>
            <a:ext cx="6923112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95536" y="6356350"/>
            <a:ext cx="693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F39200"/>
                </a:solidFill>
                <a:latin typeface="+mj-lt"/>
              </a:defRPr>
            </a:lvl1pPr>
          </a:lstStyle>
          <a:p>
            <a:fld id="{E57B4E1B-01D4-4AA9-A2FF-156475D2D4D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3" name="Line 8"/>
          <p:cNvSpPr>
            <a:spLocks noChangeShapeType="1"/>
          </p:cNvSpPr>
          <p:nvPr/>
        </p:nvSpPr>
        <p:spPr bwMode="auto">
          <a:xfrm>
            <a:off x="1187450" y="6525344"/>
            <a:ext cx="7485063" cy="0"/>
          </a:xfrm>
          <a:prstGeom prst="line">
            <a:avLst/>
          </a:prstGeom>
          <a:noFill/>
          <a:ln w="12700">
            <a:solidFill>
              <a:srgbClr val="F392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 baseline="-25000" dirty="0"/>
          </a:p>
        </p:txBody>
      </p:sp>
    </p:spTree>
    <p:extLst>
      <p:ext uri="{BB962C8B-B14F-4D97-AF65-F5344CB8AC3E}">
        <p14:creationId xmlns:p14="http://schemas.microsoft.com/office/powerpoint/2010/main" val="101310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3941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l-PL" altLang="pl-PL" sz="1800" b="1" u="sng" kern="0" dirty="0" err="1">
                <a:solidFill>
                  <a:srgbClr val="F39200"/>
                </a:solidFill>
              </a:rPr>
              <a:t>Gallia</a:t>
            </a:r>
            <a:r>
              <a:rPr lang="pl-PL" altLang="pl-PL" sz="1800" b="1" u="sng" kern="0" dirty="0">
                <a:solidFill>
                  <a:srgbClr val="F39200"/>
                </a:solidFill>
              </a:rPr>
              <a:t> </a:t>
            </a:r>
            <a:r>
              <a:rPr lang="pl-PL" altLang="pl-PL" sz="1800" b="1" u="sng" kern="0" dirty="0" err="1">
                <a:solidFill>
                  <a:srgbClr val="F39200"/>
                </a:solidFill>
              </a:rPr>
              <a:t>est</a:t>
            </a:r>
            <a:r>
              <a:rPr lang="pl-PL" altLang="pl-PL" sz="1800" b="1" u="sng" kern="0" dirty="0">
                <a:solidFill>
                  <a:srgbClr val="F39200"/>
                </a:solidFill>
              </a:rPr>
              <a:t> </a:t>
            </a:r>
            <a:r>
              <a:rPr lang="pl-PL" altLang="pl-PL" sz="1800" b="1" u="sng" kern="0" dirty="0" err="1">
                <a:solidFill>
                  <a:srgbClr val="F39200"/>
                </a:solidFill>
              </a:rPr>
              <a:t>omnis</a:t>
            </a:r>
            <a:r>
              <a:rPr lang="pl-PL" altLang="pl-PL" sz="1800" b="1" u="sng" kern="0" dirty="0">
                <a:solidFill>
                  <a:srgbClr val="F39200"/>
                </a:solidFill>
              </a:rPr>
              <a:t> </a:t>
            </a:r>
            <a:r>
              <a:rPr lang="pl-PL" altLang="pl-PL" sz="1800" b="1" u="sng" kern="0" dirty="0" err="1">
                <a:solidFill>
                  <a:srgbClr val="F39200"/>
                </a:solidFill>
              </a:rPr>
              <a:t>divisa</a:t>
            </a:r>
            <a:r>
              <a:rPr lang="pl-PL" altLang="pl-PL" sz="1800" b="1" u="sng" kern="0" dirty="0">
                <a:solidFill>
                  <a:srgbClr val="F39200"/>
                </a:solidFill>
              </a:rPr>
              <a:t> in partes </a:t>
            </a:r>
            <a:r>
              <a:rPr lang="pl-PL" altLang="pl-PL" sz="1800" b="1" u="sng" kern="0" dirty="0" err="1">
                <a:solidFill>
                  <a:srgbClr val="F39200"/>
                </a:solidFill>
              </a:rPr>
              <a:t>tres</a:t>
            </a:r>
            <a:r>
              <a:rPr lang="pl-PL" altLang="pl-PL" sz="1800" b="1" u="sng" kern="0" dirty="0">
                <a:solidFill>
                  <a:srgbClr val="F39200"/>
                </a:solidFill>
              </a:rPr>
              <a:t>,</a:t>
            </a:r>
          </a:p>
          <a:p>
            <a:pPr lvl="0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l-PL" altLang="pl-PL" kern="0" dirty="0" err="1">
                <a:solidFill>
                  <a:srgbClr val="000000"/>
                </a:solidFill>
              </a:rPr>
              <a:t>quarum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unam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incolunt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Belgae</a:t>
            </a:r>
            <a:r>
              <a:rPr lang="pl-PL" altLang="pl-PL" kern="0" dirty="0">
                <a:solidFill>
                  <a:srgbClr val="000000"/>
                </a:solidFill>
              </a:rPr>
              <a:t>, </a:t>
            </a:r>
            <a:r>
              <a:rPr lang="pl-PL" altLang="pl-PL" kern="0" dirty="0" err="1">
                <a:solidFill>
                  <a:srgbClr val="000000"/>
                </a:solidFill>
              </a:rPr>
              <a:t>aliam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Aquitani</a:t>
            </a:r>
            <a:r>
              <a:rPr lang="pl-PL" altLang="pl-PL" kern="0" dirty="0">
                <a:solidFill>
                  <a:srgbClr val="000000"/>
                </a:solidFill>
              </a:rPr>
              <a:t>, </a:t>
            </a:r>
            <a:r>
              <a:rPr lang="pl-PL" altLang="pl-PL" kern="0" dirty="0" err="1">
                <a:solidFill>
                  <a:srgbClr val="000000"/>
                </a:solidFill>
              </a:rPr>
              <a:t>tertiam</a:t>
            </a:r>
            <a:r>
              <a:rPr lang="pl-PL" altLang="pl-PL" kern="0" dirty="0">
                <a:solidFill>
                  <a:srgbClr val="000000"/>
                </a:solidFill>
              </a:rPr>
              <a:t> qui </a:t>
            </a:r>
            <a:r>
              <a:rPr lang="pl-PL" altLang="pl-PL" kern="0" dirty="0" err="1">
                <a:solidFill>
                  <a:srgbClr val="000000"/>
                </a:solidFill>
              </a:rPr>
              <a:t>ipsorum</a:t>
            </a:r>
            <a:r>
              <a:rPr lang="pl-PL" altLang="pl-PL" kern="0" dirty="0">
                <a:solidFill>
                  <a:srgbClr val="000000"/>
                </a:solidFill>
              </a:rPr>
              <a:t> lingua </a:t>
            </a:r>
            <a:r>
              <a:rPr lang="pl-PL" altLang="pl-PL" kern="0" dirty="0" err="1">
                <a:solidFill>
                  <a:srgbClr val="000000"/>
                </a:solidFill>
              </a:rPr>
              <a:t>Celtae</a:t>
            </a:r>
            <a:r>
              <a:rPr lang="pl-PL" altLang="pl-PL" kern="0" dirty="0">
                <a:solidFill>
                  <a:srgbClr val="000000"/>
                </a:solidFill>
              </a:rPr>
              <a:t>, </a:t>
            </a:r>
          </a:p>
          <a:p>
            <a:pPr lvl="0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altLang="pl-PL" kern="0" dirty="0">
                <a:solidFill>
                  <a:srgbClr val="000000"/>
                </a:solidFill>
              </a:rPr>
              <a:t>Hi </a:t>
            </a:r>
            <a:r>
              <a:rPr lang="pl-PL" altLang="pl-PL" kern="0" dirty="0" err="1">
                <a:solidFill>
                  <a:srgbClr val="000000"/>
                </a:solidFill>
              </a:rPr>
              <a:t>omnes</a:t>
            </a:r>
            <a:r>
              <a:rPr lang="pl-PL" altLang="pl-PL" kern="0" dirty="0">
                <a:solidFill>
                  <a:srgbClr val="000000"/>
                </a:solidFill>
              </a:rPr>
              <a:t> lingua, </a:t>
            </a:r>
            <a:r>
              <a:rPr lang="pl-PL" altLang="pl-PL" kern="0" dirty="0" err="1">
                <a:solidFill>
                  <a:srgbClr val="000000"/>
                </a:solidFill>
              </a:rPr>
              <a:t>institutis</a:t>
            </a:r>
            <a:r>
              <a:rPr lang="pl-PL" altLang="pl-PL" kern="0" dirty="0">
                <a:solidFill>
                  <a:srgbClr val="000000"/>
                </a:solidFill>
              </a:rPr>
              <a:t>, </a:t>
            </a:r>
            <a:r>
              <a:rPr lang="pl-PL" altLang="pl-PL" kern="0" dirty="0" err="1">
                <a:solidFill>
                  <a:srgbClr val="000000"/>
                </a:solidFill>
              </a:rPr>
              <a:t>legibus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inter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se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differunt</a:t>
            </a:r>
            <a:r>
              <a:rPr lang="pl-PL" altLang="pl-PL" kern="0" dirty="0">
                <a:solidFill>
                  <a:srgbClr val="000000"/>
                </a:solidFill>
              </a:rPr>
              <a:t>. </a:t>
            </a:r>
            <a:r>
              <a:rPr lang="pl-PL" altLang="pl-PL" kern="0" dirty="0" err="1">
                <a:solidFill>
                  <a:srgbClr val="000000"/>
                </a:solidFill>
              </a:rPr>
              <a:t>Gallos</a:t>
            </a:r>
            <a:r>
              <a:rPr lang="pl-PL" altLang="pl-PL" kern="0" dirty="0">
                <a:solidFill>
                  <a:srgbClr val="000000"/>
                </a:solidFill>
              </a:rPr>
              <a:t> ab </a:t>
            </a:r>
            <a:r>
              <a:rPr lang="pl-PL" altLang="pl-PL" kern="0" dirty="0" err="1">
                <a:solidFill>
                  <a:srgbClr val="000000"/>
                </a:solidFill>
              </a:rPr>
              <a:t>Aquitanis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Garumna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flumen</a:t>
            </a:r>
            <a:r>
              <a:rPr lang="pl-PL" altLang="pl-PL" kern="0" dirty="0">
                <a:solidFill>
                  <a:srgbClr val="000000"/>
                </a:solidFill>
              </a:rPr>
              <a:t>,</a:t>
            </a:r>
          </a:p>
          <a:p>
            <a:pPr lvl="0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altLang="pl-PL" kern="0" dirty="0">
                <a:solidFill>
                  <a:srgbClr val="000000"/>
                </a:solidFill>
              </a:rPr>
              <a:t>a </a:t>
            </a:r>
            <a:r>
              <a:rPr lang="pl-PL" altLang="pl-PL" kern="0" dirty="0" err="1">
                <a:solidFill>
                  <a:srgbClr val="000000"/>
                </a:solidFill>
              </a:rPr>
              <a:t>Belgis</a:t>
            </a:r>
            <a:r>
              <a:rPr lang="pl-PL" altLang="pl-PL" kern="0" dirty="0">
                <a:solidFill>
                  <a:srgbClr val="000000"/>
                </a:solidFill>
              </a:rPr>
              <a:t> Matrona et </a:t>
            </a:r>
            <a:r>
              <a:rPr lang="pl-PL" altLang="pl-PL" kern="0" dirty="0" err="1">
                <a:solidFill>
                  <a:srgbClr val="000000"/>
                </a:solidFill>
              </a:rPr>
              <a:t>Sequana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dividit</a:t>
            </a:r>
            <a:r>
              <a:rPr lang="pl-PL" altLang="pl-PL" kern="0" dirty="0">
                <a:solidFill>
                  <a:srgbClr val="000000"/>
                </a:solidFill>
              </a:rPr>
              <a:t>.</a:t>
            </a:r>
          </a:p>
          <a:p>
            <a:pPr lvl="0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altLang="pl-PL" kern="0" dirty="0" err="1">
                <a:solidFill>
                  <a:srgbClr val="000000"/>
                </a:solidFill>
              </a:rPr>
              <a:t>Horum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omnium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fortissimi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sunt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Belgae</a:t>
            </a:r>
            <a:r>
              <a:rPr lang="pl-PL" altLang="pl-PL" kern="0" dirty="0">
                <a:solidFill>
                  <a:srgbClr val="000000"/>
                </a:solidFill>
              </a:rPr>
              <a:t>, </a:t>
            </a:r>
            <a:r>
              <a:rPr lang="pl-PL" altLang="pl-PL" kern="0" dirty="0" err="1">
                <a:solidFill>
                  <a:srgbClr val="000000"/>
                </a:solidFill>
              </a:rPr>
              <a:t>propterea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quod</a:t>
            </a:r>
            <a:r>
              <a:rPr lang="pl-PL" altLang="pl-PL" kern="0" dirty="0">
                <a:solidFill>
                  <a:srgbClr val="000000"/>
                </a:solidFill>
              </a:rPr>
              <a:t> a </a:t>
            </a:r>
            <a:r>
              <a:rPr lang="pl-PL" altLang="pl-PL" kern="0" dirty="0" err="1">
                <a:solidFill>
                  <a:srgbClr val="000000"/>
                </a:solidFill>
              </a:rPr>
              <a:t>cultu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atque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humanitate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provinciae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longissime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absunt</a:t>
            </a:r>
            <a:r>
              <a:rPr lang="pl-PL" altLang="pl-PL" kern="0" dirty="0">
                <a:solidFill>
                  <a:srgbClr val="000000"/>
                </a:solidFill>
              </a:rPr>
              <a:t>, </a:t>
            </a:r>
            <a:r>
              <a:rPr lang="pl-PL" altLang="pl-PL" kern="0" dirty="0" err="1">
                <a:solidFill>
                  <a:srgbClr val="000000"/>
                </a:solidFill>
              </a:rPr>
              <a:t>minimeque</a:t>
            </a:r>
            <a:r>
              <a:rPr lang="pl-PL" altLang="pl-PL" kern="0" dirty="0">
                <a:solidFill>
                  <a:srgbClr val="000000"/>
                </a:solidFill>
              </a:rPr>
              <a:t> ad </a:t>
            </a:r>
            <a:r>
              <a:rPr lang="pl-PL" altLang="pl-PL" kern="0" dirty="0" err="1">
                <a:solidFill>
                  <a:srgbClr val="000000"/>
                </a:solidFill>
              </a:rPr>
              <a:t>eos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mercatores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saepe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commeant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atque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ea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quae</a:t>
            </a:r>
            <a:r>
              <a:rPr lang="pl-PL" altLang="pl-PL" kern="0" dirty="0">
                <a:solidFill>
                  <a:srgbClr val="000000"/>
                </a:solidFill>
              </a:rPr>
              <a:t> ad </a:t>
            </a:r>
            <a:r>
              <a:rPr lang="pl-PL" altLang="pl-PL" kern="0" dirty="0" err="1">
                <a:solidFill>
                  <a:srgbClr val="000000"/>
                </a:solidFill>
              </a:rPr>
              <a:t>effeminandos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animos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pertinent</a:t>
            </a:r>
            <a:endParaRPr lang="pl-PL" altLang="pl-PL" kern="0" dirty="0">
              <a:solidFill>
                <a:srgbClr val="000000"/>
              </a:solidFill>
            </a:endParaRPr>
          </a:p>
          <a:p>
            <a:pPr lvl="0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altLang="pl-PL" kern="0" dirty="0">
                <a:solidFill>
                  <a:srgbClr val="000000"/>
                </a:solidFill>
              </a:rPr>
              <a:t>O </a:t>
            </a:r>
            <a:r>
              <a:rPr lang="pl-PL" altLang="pl-PL" kern="0" dirty="0" err="1">
                <a:solidFill>
                  <a:srgbClr val="000000"/>
                </a:solidFill>
              </a:rPr>
              <a:t>ave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ceasar</a:t>
            </a:r>
            <a:r>
              <a:rPr lang="pl-PL" altLang="pl-PL" kern="0" dirty="0">
                <a:solidFill>
                  <a:srgbClr val="000000"/>
                </a:solidFill>
              </a:rPr>
              <a:t>, </a:t>
            </a:r>
            <a:r>
              <a:rPr lang="pl-PL" altLang="pl-PL" kern="0" dirty="0" err="1">
                <a:solidFill>
                  <a:srgbClr val="000000"/>
                </a:solidFill>
              </a:rPr>
              <a:t>morituri</a:t>
            </a:r>
            <a:r>
              <a:rPr lang="pl-PL" altLang="pl-PL" kern="0" dirty="0">
                <a:solidFill>
                  <a:srgbClr val="000000"/>
                </a:solidFill>
              </a:rPr>
              <a:t> de </a:t>
            </a:r>
            <a:r>
              <a:rPr lang="pl-PL" altLang="pl-PL" kern="0" dirty="0" err="1">
                <a:solidFill>
                  <a:srgbClr val="000000"/>
                </a:solidFill>
              </a:rPr>
              <a:t>salutant</a:t>
            </a:r>
            <a:r>
              <a:rPr lang="pl-PL" altLang="pl-PL" kern="0" dirty="0">
                <a:solidFill>
                  <a:srgbClr val="000000"/>
                </a:solidFill>
              </a:rPr>
              <a:t>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4E1B-01D4-4AA9-A2FF-156475D2D4D6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08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altLang="pl-PL" sz="1600" kern="0" dirty="0" err="1">
                <a:solidFill>
                  <a:srgbClr val="000000"/>
                </a:solidFill>
              </a:rPr>
              <a:t>Apud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Helvetios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longe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nobilissimus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fuit</a:t>
            </a:r>
            <a:r>
              <a:rPr lang="pl-PL" altLang="pl-PL" sz="1600" kern="0" dirty="0">
                <a:solidFill>
                  <a:srgbClr val="000000"/>
                </a:solidFill>
              </a:rPr>
              <a:t> et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ditissimus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Orgetorix</a:t>
            </a:r>
            <a:r>
              <a:rPr lang="pl-PL" altLang="pl-PL" sz="1600" kern="0" dirty="0">
                <a:solidFill>
                  <a:srgbClr val="000000"/>
                </a:solidFill>
              </a:rPr>
              <a:t>.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Is</a:t>
            </a:r>
            <a:r>
              <a:rPr lang="pl-PL" altLang="pl-PL" sz="1600" kern="0" dirty="0">
                <a:solidFill>
                  <a:srgbClr val="000000"/>
                </a:solidFill>
              </a:rPr>
              <a:t> M.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Messala</a:t>
            </a:r>
            <a:r>
              <a:rPr lang="pl-PL" altLang="pl-PL" sz="1600" kern="0" dirty="0">
                <a:solidFill>
                  <a:srgbClr val="000000"/>
                </a:solidFill>
              </a:rPr>
              <a:t>, [et P.]</a:t>
            </a:r>
          </a:p>
          <a:p>
            <a:pPr lvl="0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altLang="pl-PL" sz="1600" kern="0" dirty="0">
                <a:solidFill>
                  <a:srgbClr val="000000"/>
                </a:solidFill>
              </a:rPr>
              <a:t>M.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Pisone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consulibus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regni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cupiditate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inductus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coniurationem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nobilitatis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fecit</a:t>
            </a:r>
            <a:r>
              <a:rPr lang="pl-PL" altLang="pl-PL" sz="1600" kern="0" dirty="0">
                <a:solidFill>
                  <a:srgbClr val="000000"/>
                </a:solidFill>
              </a:rPr>
              <a:t> et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civitati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persuasit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ut</a:t>
            </a:r>
            <a:r>
              <a:rPr lang="pl-PL" altLang="pl-PL" sz="1600" kern="0" dirty="0">
                <a:solidFill>
                  <a:srgbClr val="000000"/>
                </a:solidFill>
              </a:rPr>
              <a:t> de </a:t>
            </a:r>
          </a:p>
          <a:p>
            <a:pPr lvl="0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altLang="pl-PL" sz="1600" kern="0" dirty="0" err="1">
                <a:solidFill>
                  <a:srgbClr val="000000"/>
                </a:solidFill>
              </a:rPr>
              <a:t>finibus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suis</a:t>
            </a:r>
            <a:r>
              <a:rPr lang="pl-PL" altLang="pl-PL" sz="1600" kern="0" dirty="0">
                <a:solidFill>
                  <a:srgbClr val="000000"/>
                </a:solidFill>
              </a:rPr>
              <a:t> cum omnibus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copiis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exirent</a:t>
            </a:r>
            <a:r>
              <a:rPr lang="pl-PL" altLang="pl-PL" sz="1600" kern="0" dirty="0">
                <a:solidFill>
                  <a:srgbClr val="000000"/>
                </a:solidFill>
              </a:rPr>
              <a:t>: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perfacile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esse</a:t>
            </a:r>
            <a:r>
              <a:rPr lang="pl-PL" altLang="pl-PL" sz="1600" kern="0" dirty="0">
                <a:solidFill>
                  <a:srgbClr val="000000"/>
                </a:solidFill>
              </a:rPr>
              <a:t>, cum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virtute</a:t>
            </a:r>
            <a:r>
              <a:rPr lang="pl-PL" altLang="pl-PL" sz="1600" kern="0" dirty="0">
                <a:solidFill>
                  <a:srgbClr val="000000"/>
                </a:solidFill>
              </a:rPr>
              <a:t> omnibus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praestarent</a:t>
            </a:r>
            <a:r>
              <a:rPr lang="pl-PL" altLang="pl-PL" sz="1600" kern="0" dirty="0">
                <a:solidFill>
                  <a:srgbClr val="000000"/>
                </a:solidFill>
              </a:rPr>
              <a:t>,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totius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Galliae</a:t>
            </a:r>
            <a:endParaRPr lang="pl-PL" altLang="pl-PL" sz="1600" kern="0" dirty="0">
              <a:solidFill>
                <a:srgbClr val="000000"/>
              </a:solidFill>
            </a:endParaRPr>
          </a:p>
          <a:p>
            <a:endParaRPr lang="pl-PL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pl-PL" sz="16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B4E1B-01D4-4AA9-A2FF-156475D2D4D6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947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35" y="6359704"/>
            <a:ext cx="8858250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2915815" y="5559028"/>
            <a:ext cx="5578897" cy="750292"/>
          </a:xfrm>
        </p:spPr>
        <p:txBody>
          <a:bodyPr>
            <a:normAutofit/>
          </a:bodyPr>
          <a:lstStyle/>
          <a:p>
            <a:endParaRPr lang="pl-PL" sz="2200" b="0" cap="none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>
          <a:xfrm>
            <a:off x="2915817" y="4581128"/>
            <a:ext cx="5578896" cy="864096"/>
          </a:xfrm>
        </p:spPr>
        <p:txBody>
          <a:bodyPr>
            <a:normAutofit/>
          </a:bodyPr>
          <a:lstStyle/>
          <a:p>
            <a:endParaRPr lang="pl-PL" sz="3600" dirty="0">
              <a:solidFill>
                <a:srgbClr val="F39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66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UT_F.of Electronics_EN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— klasyczny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WUT_F.of Electronics_EN</Template>
  <TotalTime>10</TotalTime>
  <Words>135</Words>
  <Application>Microsoft Office PowerPoint</Application>
  <PresentationFormat>Pokaz na ekranie (4:3)</PresentationFormat>
  <Paragraphs>11</Paragraphs>
  <Slides>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5" baseType="lpstr">
      <vt:lpstr>WUT_F.of Electronics_EN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erosłani</dc:creator>
  <cp:lastModifiedBy>erosłani</cp:lastModifiedBy>
  <cp:revision>1</cp:revision>
  <dcterms:created xsi:type="dcterms:W3CDTF">2015-09-29T11:58:27Z</dcterms:created>
  <dcterms:modified xsi:type="dcterms:W3CDTF">2015-09-29T12:08:56Z</dcterms:modified>
</cp:coreProperties>
</file>